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91" r:id="rId8"/>
    <p:sldId id="266" r:id="rId9"/>
    <p:sldId id="260" r:id="rId10"/>
    <p:sldId id="271" r:id="rId11"/>
    <p:sldId id="273" r:id="rId12"/>
    <p:sldId id="289" r:id="rId13"/>
    <p:sldId id="293" r:id="rId14"/>
    <p:sldId id="292" r:id="rId15"/>
    <p:sldId id="269" r:id="rId16"/>
    <p:sldId id="278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4608512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</a:t>
            </a:r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ЄДНАНІ АРАБСЬКІ ЕМІРАТИ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4,4 млн.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населення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постійно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проживає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лише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15-20%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мешканців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громадянами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ОАЕ (за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даними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перепису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2005 року),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них 97%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жителів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мусульманами, 85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відсотків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суніти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15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відсотків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шиїти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s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5264017" cy="348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Глава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держави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: Президент. Голова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вищого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органу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виконавчої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влади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: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прем'єр-міністр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. Президент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обирається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з числа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монархів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еміратів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строком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на 5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років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він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призначає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прем'єр-міністра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Рада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міністрів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Кожен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емірат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призначає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окремо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своїх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представників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Федеральний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національна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рада.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74344"/>
            <a:ext cx="864399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endParaRPr lang="ru-RU" sz="32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Важливими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галузями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ОАЕ,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видобутку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газу,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обробна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нафтопереробка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суднобудування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ремонт суден,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рибальство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землеробство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кочове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скотарство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ВВП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питома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вага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нафтопродуктів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виробляє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сталь,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алюміній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добрива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цемент,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пластмаси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верстати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третина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ВВП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нафтової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Нафта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66%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експорту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платежі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компаній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нафтові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концесії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головне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газу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вистачить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ХХІІ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нафтовидобувним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районом ОАЕ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Абу-Дабі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найважливішим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торговельним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промисловим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центром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Дубай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vitppt.com.ua/images/42/41759/96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84"/>
            <a:ext cx="9144000" cy="8286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3582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Нафта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газ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Видобуток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шельфі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узбережжя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Абу-Дабі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ведеться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1962 року,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материковій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Абу-Дабі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1963. У 1995 в ОАЕ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видобувалося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290 тис. 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Абу-Дабі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припадало 83%,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Дубаю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- 15%,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Шарджі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- 2%.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Абу-Дабі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посідає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третє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видобутку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Саудівської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Аравії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Ірану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ОАЕ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одному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душу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Невелика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добувається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Шарджі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Рас-ель-Хаймі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видобуток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ОАЕ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країн-експортерів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(ОПЕК),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ОАЕ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дотримувалися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1990,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вторгнення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Іраку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Кувейт,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видобуток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вдвічі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перевищив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квоту.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ОАЕ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родовища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природного газу, запаси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5,3 млрд. куб. м (3,8%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показником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ОАЕ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посідають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третє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традиційним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заняттям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численного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ОАЕ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скотарство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вирощування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пальм, лов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Експортуючи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перли,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емірат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Дубай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перетворився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великий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появою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штучних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торговцям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довелося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переорієнтуватися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золото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коштовності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AFZA - bk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276872"/>
            <a:ext cx="5930900" cy="444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0"/>
            <a:ext cx="7344816" cy="33569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У ОАЕ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немає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залізниць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але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добре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розвинена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мережа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автомобільних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доріг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з'єднують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основні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міста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країни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. На початку 1990-х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років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країні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було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шість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міжнародних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аеропортів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. У 1988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Дубаї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був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відкритий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морський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порт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Джебель-Алі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володіє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найбільшою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світі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штучною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гаванню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3174052" cy="23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332657"/>
            <a:ext cx="5987008" cy="244827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ОАЕ 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міським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видом транспорту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таксі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Дубайське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метро - сама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довга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повністю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автоматизована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рейкова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система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Метрополітен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відкрився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9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вересня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2009 року в 9 годин 9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хвилин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9 секунд,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червоною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лінією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десятьма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станціями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v-dubai-otkryvaetsya-zelenaya-liniya-metro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068960"/>
            <a:ext cx="4359822" cy="2959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701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636912"/>
            <a:ext cx="3839967" cy="256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Бурдж-Халіф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burdzh-calip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2301" y="1600200"/>
            <a:ext cx="387939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Джумейра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Джумейра 109_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45017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жумей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08920"/>
            <a:ext cx="4225652" cy="269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Об'єднані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Арабські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Емірати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федерація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семи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еміратів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Абу-Дабі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Дубай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Шарджа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Аджман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Умм-ель-Кайвайн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Катару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Ель-Фуджайра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Рас-ель-Хайма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знаходяться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південно-західній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Перській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затоці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межують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південно-заході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Саудівською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Аравією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південно-сході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Оманом.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лоща - 83657 км²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UAE_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5976663" cy="406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Більшу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частину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території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ОАЕ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займають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солончаки та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піщані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пустелі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заході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розташовані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піщані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кам'янисті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пустелі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сході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північному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сході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гори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Хаджар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220px-Satellite_image_of_United_Arab_Emirates_in_Octob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428659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20px-Dubai_Wü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92896"/>
            <a:ext cx="4109630" cy="272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Столиця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Абу-Дабі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Abu_Dhabi_Corniche_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0843" y="1700808"/>
            <a:ext cx="6018579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Дубай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Dubai_night_sky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678324" cy="245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340768"/>
            <a:ext cx="320734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efaultВ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717032"/>
            <a:ext cx="4248472" cy="292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21537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Державний</a:t>
            </a:r>
            <a:r>
              <a:rPr lang="ru-RU" sz="3600" b="1" dirty="0" smtClean="0"/>
              <a:t> прапор ОАЕ</a:t>
            </a:r>
            <a:r>
              <a:rPr lang="ru-RU" sz="3600" dirty="0" smtClean="0"/>
              <a:t> </a:t>
            </a:r>
            <a:r>
              <a:rPr lang="ru-RU" sz="2800" dirty="0" smtClean="0"/>
              <a:t>- </a:t>
            </a:r>
            <a:r>
              <a:rPr lang="ru-RU" sz="2800" dirty="0" err="1" smtClean="0"/>
              <a:t>складається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чотирьох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кольорів</a:t>
            </a:r>
            <a:r>
              <a:rPr lang="ru-RU" sz="2800" dirty="0" smtClean="0"/>
              <a:t>. </a:t>
            </a:r>
            <a:r>
              <a:rPr lang="ru-RU" sz="2800" dirty="0" err="1" smtClean="0"/>
              <a:t>Червоний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колір</a:t>
            </a:r>
            <a:r>
              <a:rPr lang="ru-RU" sz="2800" dirty="0" smtClean="0"/>
              <a:t> </a:t>
            </a:r>
            <a:r>
              <a:rPr lang="ru-RU" sz="2800" dirty="0" err="1" smtClean="0"/>
              <a:t>символізує</a:t>
            </a:r>
            <a:r>
              <a:rPr lang="ru-RU" sz="2800" dirty="0" smtClean="0"/>
              <a:t> </a:t>
            </a:r>
            <a:r>
              <a:rPr lang="ru-RU" sz="2800" dirty="0" err="1" smtClean="0"/>
              <a:t>мужність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арабського</a:t>
            </a:r>
            <a:r>
              <a:rPr lang="ru-RU" sz="2800" dirty="0" smtClean="0"/>
              <a:t> народу, </a:t>
            </a:r>
            <a:r>
              <a:rPr lang="ru-RU" sz="2800" dirty="0" err="1" smtClean="0"/>
              <a:t>чорний</a:t>
            </a:r>
            <a:r>
              <a:rPr lang="ru-RU" sz="2800" dirty="0" smtClean="0"/>
              <a:t> - головне </a:t>
            </a:r>
            <a:r>
              <a:rPr lang="ru-RU" sz="2800" dirty="0" err="1" smtClean="0"/>
              <a:t>багатство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 - </a:t>
            </a:r>
            <a:r>
              <a:rPr lang="ru-RU" sz="2800" dirty="0" err="1" smtClean="0"/>
              <a:t>нафту</a:t>
            </a:r>
            <a:r>
              <a:rPr lang="ru-RU" sz="2800" dirty="0" smtClean="0"/>
              <a:t>, </a:t>
            </a:r>
            <a:r>
              <a:rPr lang="ru-RU" sz="2800" dirty="0" err="1" smtClean="0"/>
              <a:t>білий</a:t>
            </a:r>
            <a:r>
              <a:rPr lang="ru-RU" sz="2800" dirty="0" smtClean="0"/>
              <a:t> - </a:t>
            </a:r>
            <a:r>
              <a:rPr lang="ru-RU" sz="2800" dirty="0" err="1" smtClean="0"/>
              <a:t>безкраї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піски</a:t>
            </a:r>
            <a:r>
              <a:rPr lang="ru-RU" sz="2800" dirty="0" smtClean="0"/>
              <a:t> </a:t>
            </a:r>
            <a:r>
              <a:rPr lang="ru-RU" sz="2800" dirty="0" err="1" smtClean="0"/>
              <a:t>пустелі</a:t>
            </a:r>
            <a:r>
              <a:rPr lang="ru-RU" sz="2800" dirty="0" smtClean="0"/>
              <a:t>, а </a:t>
            </a:r>
            <a:r>
              <a:rPr lang="ru-RU" sz="2800" dirty="0" err="1" smtClean="0"/>
              <a:t>зелений</a:t>
            </a:r>
            <a:r>
              <a:rPr lang="ru-RU" sz="2800" dirty="0" smtClean="0"/>
              <a:t> - </a:t>
            </a:r>
            <a:r>
              <a:rPr lang="ru-RU" sz="2800" dirty="0" err="1" smtClean="0"/>
              <a:t>іслам</a:t>
            </a:r>
            <a:r>
              <a:rPr lang="ru-RU" sz="2800" dirty="0" smtClean="0"/>
              <a:t> - </a:t>
            </a:r>
            <a:r>
              <a:rPr lang="ru-RU" sz="2800" dirty="0" err="1" smtClean="0"/>
              <a:t>державну</a:t>
            </a:r>
            <a:r>
              <a:rPr lang="ru-RU" sz="2800" dirty="0" smtClean="0"/>
              <a:t> </a:t>
            </a:r>
            <a:r>
              <a:rPr lang="ru-RU" sz="2800" dirty="0" err="1" smtClean="0"/>
              <a:t>релігію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UAE-fl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643182"/>
            <a:ext cx="3976694" cy="334328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Грошова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одиниця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федеральний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дирхам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599194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ilver_Dirh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714488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4857760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Членство у </a:t>
            </a:r>
            <a:r>
              <a:rPr lang="ru-RU" sz="2800" b="1" i="1" dirty="0" err="1" smtClean="0"/>
              <a:t>міжнародних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організаціях</a:t>
            </a:r>
            <a:r>
              <a:rPr lang="ru-RU" b="1" dirty="0" smtClean="0"/>
              <a:t> </a:t>
            </a:r>
            <a:r>
              <a:rPr lang="ru-RU" dirty="0" smtClean="0"/>
              <a:t>- </a:t>
            </a:r>
            <a:r>
              <a:rPr lang="ru-RU" sz="2800" b="1" i="1" u="sng" dirty="0" smtClean="0"/>
              <a:t>ООН, СОТ, </a:t>
            </a:r>
            <a:r>
              <a:rPr lang="ru-RU" sz="2800" b="1" i="1" u="sng" dirty="0" err="1" smtClean="0"/>
              <a:t>Ліга</a:t>
            </a:r>
            <a:r>
              <a:rPr lang="ru-RU" sz="2800" b="1" i="1" u="sng" dirty="0" smtClean="0"/>
              <a:t> </a:t>
            </a:r>
            <a:r>
              <a:rPr lang="ru-RU" sz="2800" b="1" i="1" u="sng" dirty="0" err="1" smtClean="0"/>
              <a:t>арабських</a:t>
            </a:r>
            <a:r>
              <a:rPr lang="ru-RU" sz="2800" b="1" i="1" u="sng" dirty="0" smtClean="0"/>
              <a:t> держав (ЛАД), МБРР, МВФ, ОПЕК, </a:t>
            </a:r>
            <a:r>
              <a:rPr lang="ru-RU" sz="2800" b="1" i="1" u="sng" dirty="0" err="1" smtClean="0"/>
              <a:t>МФЧХіЧП</a:t>
            </a:r>
            <a:endParaRPr lang="ru-RU" sz="2800" b="1" i="1" u="sng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Глава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уряду шейх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Халіфа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бен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Заєд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аль-Наян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2004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772816"/>
            <a:ext cx="3315204" cy="417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629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ОБ’ЄДНАНІ АРАБСЬКІ ЕМІРАТИ</vt:lpstr>
      <vt:lpstr>Слайд 2</vt:lpstr>
      <vt:lpstr>Площа - 83657 км² </vt:lpstr>
      <vt:lpstr>Більшу частину території ОАЕ займають солончаки та піщані пустелі, на заході розташовані піщані і кам'янисті пустелі, на сході і північному сході - гори Хаджар</vt:lpstr>
      <vt:lpstr>Столиця - Абу-Дабі</vt:lpstr>
      <vt:lpstr>Найбільше місто — Дубай </vt:lpstr>
      <vt:lpstr>Слайд 7</vt:lpstr>
      <vt:lpstr>Грошова одиниця – федеральний дирхам.</vt:lpstr>
      <vt:lpstr>Глава держави й уряду шейх Халіфа бен Заєд аль-Наян з 2004</vt:lpstr>
      <vt:lpstr>Із 4,4 млн. населення, що постійно проживає у країні, лише 15-20% мешканців є громадянами ОАЕ (за даними перепису 2005 року), із них 97% жителів є мусульманами, 85 відсотків - суніти і 15 відсотків - шиїти </vt:lpstr>
      <vt:lpstr>Слайд 11</vt:lpstr>
      <vt:lpstr>Слайд 12</vt:lpstr>
      <vt:lpstr>Слайд 13</vt:lpstr>
      <vt:lpstr>Слайд 14</vt:lpstr>
      <vt:lpstr>Слайд 15</vt:lpstr>
      <vt:lpstr>Слайд 16</vt:lpstr>
      <vt:lpstr>Бурдж-Халіф </vt:lpstr>
      <vt:lpstr>Джумейра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Oleg</cp:lastModifiedBy>
  <cp:revision>176</cp:revision>
  <dcterms:created xsi:type="dcterms:W3CDTF">2012-12-23T17:51:14Z</dcterms:created>
  <dcterms:modified xsi:type="dcterms:W3CDTF">2017-10-05T17:20:42Z</dcterms:modified>
</cp:coreProperties>
</file>